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28d8fde2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28d8fde2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28d8fde2c8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28d8fde2c8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8d8fde2d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8d8fde2d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Kareem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8d8fde2d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8d8fde2d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Reid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8d8fde2d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8d8fde2d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Speaker: Baldwin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8e6d09fb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8e6d09fb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Speaker: Baldwin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Made it easier for keeping everyone on the same page and informed. Easier to push out and complete user stories.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bdaf54fa6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bdaf54fa6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ademicBdlg.jpg"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8344" y="155321"/>
            <a:ext cx="8747310" cy="484024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>
            <a:off x="198344" y="2028976"/>
            <a:ext cx="891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8856502" y="2028976"/>
            <a:ext cx="891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 txBox="1"/>
          <p:nvPr>
            <p:ph type="ctrTitle"/>
          </p:nvPr>
        </p:nvSpPr>
        <p:spPr>
          <a:xfrm>
            <a:off x="685800" y="2020492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Arial"/>
              <a:buNone/>
              <a:defRPr b="0" sz="5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1371600" y="3176542"/>
            <a:ext cx="64008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i="1" sz="2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35832" y="614549"/>
            <a:ext cx="672336" cy="552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1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Clr>
                <a:srgbClr val="7F7F7F"/>
              </a:buClr>
              <a:buSzPts val="15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Clr>
                <a:srgbClr val="7F7F7F"/>
              </a:buClr>
              <a:buSzPts val="15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SCwall.psd" id="31" name="Google Shape;3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4953" y="156028"/>
            <a:ext cx="8754094" cy="4831443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/>
          <p:nvPr/>
        </p:nvSpPr>
        <p:spPr>
          <a:xfrm>
            <a:off x="795353" y="1570075"/>
            <a:ext cx="7553400" cy="2003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795353" y="2057193"/>
            <a:ext cx="960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/>
          <p:nvPr/>
        </p:nvSpPr>
        <p:spPr>
          <a:xfrm>
            <a:off x="8252636" y="2068667"/>
            <a:ext cx="960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4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4"/>
          <p:cNvSpPr txBox="1"/>
          <p:nvPr>
            <p:ph type="title"/>
          </p:nvPr>
        </p:nvSpPr>
        <p:spPr>
          <a:xfrm>
            <a:off x="1124712" y="2154392"/>
            <a:ext cx="6894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3600"/>
              <a:buFont typeface="Arial"/>
              <a:buNone/>
              <a:defRPr b="0" i="0" sz="3600">
                <a:solidFill>
                  <a:srgbClr val="5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descr="TAM-LogoBox.png" id="39" name="Google Shape;3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83351" y="1068447"/>
            <a:ext cx="977298" cy="977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title"/>
          </p:nvPr>
        </p:nvSpPr>
        <p:spPr>
          <a:xfrm>
            <a:off x="457200" y="7910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457200" y="1720517"/>
            <a:ext cx="40386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indent="-3175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/>
        </p:txBody>
      </p:sp>
      <p:sp>
        <p:nvSpPr>
          <p:cNvPr id="49" name="Google Shape;49;p6"/>
          <p:cNvSpPr txBox="1"/>
          <p:nvPr>
            <p:ph idx="2" type="body"/>
          </p:nvPr>
        </p:nvSpPr>
        <p:spPr>
          <a:xfrm>
            <a:off x="4648200" y="1720517"/>
            <a:ext cx="40386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indent="-3175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/>
          <p:nvPr>
            <p:ph type="title"/>
          </p:nvPr>
        </p:nvSpPr>
        <p:spPr>
          <a:xfrm>
            <a:off x="457200" y="72502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" type="body"/>
          </p:nvPr>
        </p:nvSpPr>
        <p:spPr>
          <a:xfrm>
            <a:off x="457200" y="1730324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56" name="Google Shape;56;p7"/>
          <p:cNvSpPr txBox="1"/>
          <p:nvPr>
            <p:ph idx="2" type="body"/>
          </p:nvPr>
        </p:nvSpPr>
        <p:spPr>
          <a:xfrm>
            <a:off x="457200" y="2210146"/>
            <a:ext cx="4040100" cy="23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429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indent="-3175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indent="-3048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indent="-3048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  <p:sp>
        <p:nvSpPr>
          <p:cNvPr id="57" name="Google Shape;57;p7"/>
          <p:cNvSpPr txBox="1"/>
          <p:nvPr>
            <p:ph idx="3" type="body"/>
          </p:nvPr>
        </p:nvSpPr>
        <p:spPr>
          <a:xfrm>
            <a:off x="4645034" y="173032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58" name="Google Shape;58;p7"/>
          <p:cNvSpPr txBox="1"/>
          <p:nvPr>
            <p:ph idx="4" type="body"/>
          </p:nvPr>
        </p:nvSpPr>
        <p:spPr>
          <a:xfrm>
            <a:off x="4645034" y="2210146"/>
            <a:ext cx="4041900" cy="23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429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indent="-3175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indent="-3048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indent="-3048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  <p:sp>
        <p:nvSpPr>
          <p:cNvPr id="59" name="Google Shape;59;p7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type="title"/>
          </p:nvPr>
        </p:nvSpPr>
        <p:spPr>
          <a:xfrm>
            <a:off x="457208" y="878306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sz="1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3575050" y="878306"/>
            <a:ext cx="5111700" cy="3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4pPr>
            <a:lvl5pPr indent="-32385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 sz="1500"/>
            </a:lvl5pPr>
            <a:lvl6pPr indent="-32385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457208" y="1804738"/>
            <a:ext cx="3008400" cy="27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70" name="Google Shape;70;p9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sz="1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0"/>
          <p:cNvSpPr/>
          <p:nvPr>
            <p:ph idx="2" type="pic"/>
          </p:nvPr>
        </p:nvSpPr>
        <p:spPr>
          <a:xfrm>
            <a:off x="1792288" y="830179"/>
            <a:ext cx="5486400" cy="27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1792288" y="4025507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77" name="Google Shape;77;p10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83088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756191"/>
            <a:ext cx="8229600" cy="28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" name="Google Shape;11;p1"/>
          <p:cNvCxnSpPr/>
          <p:nvPr/>
        </p:nvCxnSpPr>
        <p:spPr>
          <a:xfrm>
            <a:off x="152404" y="4931330"/>
            <a:ext cx="7050300" cy="0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2" name="Google Shape;12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7867" y="173873"/>
            <a:ext cx="8568268" cy="69472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/>
          <p:nvPr/>
        </p:nvSpPr>
        <p:spPr>
          <a:xfrm>
            <a:off x="287867" y="287335"/>
            <a:ext cx="90600" cy="436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/>
          <p:nvPr>
            <p:ph type="ctrTitle"/>
          </p:nvPr>
        </p:nvSpPr>
        <p:spPr>
          <a:xfrm>
            <a:off x="685800" y="2020492"/>
            <a:ext cx="7772400" cy="1102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Eaters</a:t>
            </a:r>
            <a:endParaRPr/>
          </a:p>
        </p:txBody>
      </p:sp>
      <p:sp>
        <p:nvSpPr>
          <p:cNvPr id="85" name="Google Shape;85;p11"/>
          <p:cNvSpPr txBox="1"/>
          <p:nvPr>
            <p:ph idx="1" type="subTitle"/>
          </p:nvPr>
        </p:nvSpPr>
        <p:spPr>
          <a:xfrm>
            <a:off x="1371600" y="3176542"/>
            <a:ext cx="6400800" cy="892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A solution to streamline Texas A&amp;M University’s student ticket-pull process</a:t>
            </a:r>
            <a:endParaRPr/>
          </a:p>
        </p:txBody>
      </p:sp>
      <p:sp>
        <p:nvSpPr>
          <p:cNvPr id="86" name="Google Shape;86;p11"/>
          <p:cNvSpPr txBox="1"/>
          <p:nvPr>
            <p:ph idx="1" type="subTitle"/>
          </p:nvPr>
        </p:nvSpPr>
        <p:spPr>
          <a:xfrm>
            <a:off x="1371600" y="4069042"/>
            <a:ext cx="6400800" cy="892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00"/>
              <a:t>Product Owner: Jon Waterman</a:t>
            </a:r>
            <a:endParaRPr sz="1400"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00"/>
              <a:t>Scrum Master: Kareem Hirani</a:t>
            </a:r>
            <a:endParaRPr sz="1400"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00"/>
              <a:t>Developers: Reid Neason &amp; Baldwin Bakkal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Problem</a:t>
            </a:r>
            <a:endParaRPr sz="3000"/>
          </a:p>
        </p:txBody>
      </p:sp>
      <p:sp>
        <p:nvSpPr>
          <p:cNvPr id="92" name="Google Shape;92;p12"/>
          <p:cNvSpPr txBox="1"/>
          <p:nvPr>
            <p:ph idx="1" type="body"/>
          </p:nvPr>
        </p:nvSpPr>
        <p:spPr>
          <a:xfrm>
            <a:off x="457200" y="1109125"/>
            <a:ext cx="54765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spcBef>
                <a:spcPts val="5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current ticket pull system can be incredibly inefficient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Scavenger hunt for </a:t>
            </a:r>
            <a:r>
              <a:rPr lang="en" sz="1600"/>
              <a:t>everyone</a:t>
            </a:r>
            <a:r>
              <a:rPr lang="en" sz="1600"/>
              <a:t>’s sport passes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Unprepared students can hold up the line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Workers have to scan every single pass in a group to print tickets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Results in hours-long lines, forcing students to either skip class or give up their spot in line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Who wants to miss Professor Lightfoot’s 8 AM Cloud Computing class?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12th Man Foundation has to pay staffing costs for a large workforce to accommodate this</a:t>
            </a:r>
            <a:endParaRPr sz="1900"/>
          </a:p>
        </p:txBody>
      </p:sp>
      <p:pic>
        <p:nvPicPr>
          <p:cNvPr id="93" name="Google Shape;93;p12"/>
          <p:cNvPicPr preferRelativeResize="0"/>
          <p:nvPr/>
        </p:nvPicPr>
        <p:blipFill rotWithShape="1">
          <a:blip r:embed="rId3">
            <a:alphaModFix/>
          </a:blip>
          <a:srcRect b="0" l="38616" r="0" t="35287"/>
          <a:stretch/>
        </p:blipFill>
        <p:spPr>
          <a:xfrm>
            <a:off x="6354125" y="933600"/>
            <a:ext cx="2394025" cy="1892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4125" y="2978873"/>
            <a:ext cx="2394035" cy="179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How can we make it better?</a:t>
            </a:r>
            <a:endParaRPr sz="3000"/>
          </a:p>
        </p:txBody>
      </p:sp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457200" rtl="0" algn="l">
              <a:spcBef>
                <a:spcPts val="5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Allow groups to </a:t>
            </a:r>
            <a:r>
              <a:rPr lang="en" sz="1900"/>
              <a:t>form</a:t>
            </a:r>
            <a:r>
              <a:rPr lang="en" sz="1900"/>
              <a:t> virtually in advance of pulling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Eliminate the need to collect &amp; swipe every single sports pass in a group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Scan a single QR code to pull everyone’s tickets in that group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Make the process largely virtual while still maintaining tradition &amp; camaraderie of in-person pulling</a:t>
            </a:r>
            <a:endParaRPr sz="1900"/>
          </a:p>
        </p:txBody>
      </p:sp>
      <p:pic>
        <p:nvPicPr>
          <p:cNvPr id="101" name="Google Shape;10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0875" y="2770500"/>
            <a:ext cx="3752849" cy="182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3"/>
          <p:cNvPicPr preferRelativeResize="0"/>
          <p:nvPr/>
        </p:nvPicPr>
        <p:blipFill rotWithShape="1">
          <a:blip r:embed="rId4">
            <a:alphaModFix/>
          </a:blip>
          <a:srcRect b="8206" l="12503" r="0" t="0"/>
          <a:stretch/>
        </p:blipFill>
        <p:spPr>
          <a:xfrm>
            <a:off x="1101875" y="2687325"/>
            <a:ext cx="2529777" cy="199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Solution - The Student Side</a:t>
            </a:r>
            <a:endParaRPr sz="3000"/>
          </a:p>
        </p:txBody>
      </p:sp>
      <p:sp>
        <p:nvSpPr>
          <p:cNvPr id="108" name="Google Shape;108;p14"/>
          <p:cNvSpPr txBox="1"/>
          <p:nvPr>
            <p:ph idx="1" type="body"/>
          </p:nvPr>
        </p:nvSpPr>
        <p:spPr>
          <a:xfrm>
            <a:off x="170500" y="1109125"/>
            <a:ext cx="48402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6550" lvl="0" marL="457200" rtl="0" algn="l">
              <a:spcBef>
                <a:spcPts val="5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Students can create their own pull groups and send invites to friends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System automatically calculates when they are able to pull based on group member classification and displays countdown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Each group has a unique QR code that contains each person’s information to pull tickets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1000"/>
              </a:spcAft>
              <a:buSzPts val="1700"/>
              <a:buChar char="●"/>
            </a:pPr>
            <a:r>
              <a:rPr lang="en" sz="1700"/>
              <a:t>On their pull day, only one member of the group needs to show up to scan the group’s QR code to pull the entire group’s tickets</a:t>
            </a:r>
            <a:endParaRPr sz="1700"/>
          </a:p>
        </p:txBody>
      </p:sp>
      <p:pic>
        <p:nvPicPr>
          <p:cNvPr id="109" name="Google Shape;10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0700" y="1598349"/>
            <a:ext cx="4048200" cy="234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Solution - The Admin Side</a:t>
            </a:r>
            <a:endParaRPr sz="3000"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Site administrators have full control over all aspects of the site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Can create/update/delete games, pull groups, student accounts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Can change pull times/dates for special scenarios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</a:t>
            </a:r>
            <a:r>
              <a:rPr lang="en" sz="1700"/>
              <a:t>.e. Freshmen pull on Wednesday due to Thanksgiving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2000"/>
              <a:t>Groups reset after each game to make mobility between groups easier</a:t>
            </a:r>
            <a:endParaRPr sz="1700"/>
          </a:p>
        </p:txBody>
      </p:sp>
      <p:pic>
        <p:nvPicPr>
          <p:cNvPr id="116" name="Google Shape;116;p15"/>
          <p:cNvPicPr preferRelativeResize="0"/>
          <p:nvPr/>
        </p:nvPicPr>
        <p:blipFill rotWithShape="1">
          <a:blip r:embed="rId3">
            <a:alphaModFix/>
          </a:blip>
          <a:srcRect b="13081" l="0" r="0" t="0"/>
          <a:stretch/>
        </p:blipFill>
        <p:spPr>
          <a:xfrm>
            <a:off x="2496463" y="2724250"/>
            <a:ext cx="4151076" cy="208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Benefits</a:t>
            </a:r>
            <a:endParaRPr sz="3000"/>
          </a:p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Lines will move much faster than before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Groups have been arranged beforehand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Single QR code scan will replace swiping every sports pass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Students don’t have to choose between good seats or good grades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Physical presence and tradition of ticket pulling remains intact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12th Man Foundation decreases staffing costs, potential to increase revenue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Can staff fewer people due to fewer lines being needed or reassign employees to other areas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Easier &amp; faster ticket pulling method will encourage more students to purchase a sports pass</a:t>
            </a:r>
            <a:endParaRPr sz="1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SE Design Process</a:t>
            </a:r>
            <a:endParaRPr sz="3000"/>
          </a:p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Two paths taken: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Behavior-Driven Design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Test-Driven Design</a:t>
            </a:r>
            <a:endParaRPr sz="20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Team communication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Frequent small updates &gt;&gt; infrequent larger updates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Daily standup meetings make work more manageable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ctrTitle"/>
          </p:nvPr>
        </p:nvSpPr>
        <p:spPr>
          <a:xfrm>
            <a:off x="685800" y="2020492"/>
            <a:ext cx="7772400" cy="1102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T’s &amp; G’s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